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04" r:id="rId1"/>
  </p:sldMasterIdLst>
  <p:notesMasterIdLst>
    <p:notesMasterId r:id="rId12"/>
  </p:notesMasterIdLst>
  <p:sldIdLst>
    <p:sldId id="256" r:id="rId2"/>
    <p:sldId id="257" r:id="rId3"/>
    <p:sldId id="258" r:id="rId4"/>
    <p:sldId id="289" r:id="rId5"/>
    <p:sldId id="291" r:id="rId6"/>
    <p:sldId id="300" r:id="rId7"/>
    <p:sldId id="303" r:id="rId8"/>
    <p:sldId id="294" r:id="rId9"/>
    <p:sldId id="304" r:id="rId10"/>
    <p:sldId id="298" r:id="rId11"/>
  </p:sldIdLst>
  <p:sldSz cx="9144000" cy="6858000" type="screen4x3"/>
  <p:notesSz cx="6797675" cy="9928225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5394"/>
    <a:srgbClr val="5867B0"/>
    <a:srgbClr val="FF3300"/>
    <a:srgbClr val="CC0000"/>
    <a:srgbClr val="505F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917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82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07CCF2-4189-4611-9CCC-B286FD314888}" type="doc">
      <dgm:prSet loTypeId="urn:microsoft.com/office/officeart/2005/8/layout/hList6" loCatId="list" qsTypeId="urn:microsoft.com/office/officeart/2005/8/quickstyle/3d1" qsCatId="3D" csTypeId="urn:microsoft.com/office/officeart/2005/8/colors/accent4_5" csCatId="accent4" phldr="1"/>
      <dgm:spPr/>
      <dgm:t>
        <a:bodyPr/>
        <a:lstStyle/>
        <a:p>
          <a:endParaRPr lang="en-US"/>
        </a:p>
      </dgm:t>
    </dgm:pt>
    <dgm:pt modelId="{8C37D358-D488-4D19-8377-33DD899E331C}">
      <dgm:prSet phldrT="[Text]" phldr="1"/>
      <dgm:spPr/>
      <dgm:t>
        <a:bodyPr/>
        <a:lstStyle/>
        <a:p>
          <a:endParaRPr lang="en-US" sz="4200" dirty="0">
            <a:solidFill>
              <a:schemeClr val="tx1"/>
            </a:solidFill>
          </a:endParaRPr>
        </a:p>
      </dgm:t>
    </dgm:pt>
    <dgm:pt modelId="{3E9D577F-2825-43E2-B346-8CD3A312CC31}" type="parTrans" cxnId="{9AA643B0-6E2A-4469-ADA3-EE0FE7B9163A}">
      <dgm:prSet/>
      <dgm:spPr/>
      <dgm:t>
        <a:bodyPr/>
        <a:lstStyle/>
        <a:p>
          <a:endParaRPr lang="en-US"/>
        </a:p>
      </dgm:t>
    </dgm:pt>
    <dgm:pt modelId="{FBCB5E4A-372C-4FD4-B5D0-C4806B1B9EE8}" type="sibTrans" cxnId="{9AA643B0-6E2A-4469-ADA3-EE0FE7B9163A}">
      <dgm:prSet/>
      <dgm:spPr/>
      <dgm:t>
        <a:bodyPr/>
        <a:lstStyle/>
        <a:p>
          <a:endParaRPr lang="en-US"/>
        </a:p>
      </dgm:t>
    </dgm:pt>
    <dgm:pt modelId="{26AC852C-89BD-4E45-9B51-62F851D8C31D}">
      <dgm:prSet phldrT="[Text]" custT="1"/>
      <dgm:spPr/>
      <dgm:t>
        <a:bodyPr/>
        <a:lstStyle/>
        <a:p>
          <a:r>
            <a:rPr lang="el-GR" sz="3200" dirty="0">
              <a:solidFill>
                <a:schemeClr val="tx1"/>
              </a:solidFill>
            </a:rPr>
            <a:t>ΣΥΜΒΟΥΛΕΥΕΙ</a:t>
          </a:r>
          <a:endParaRPr lang="en-US" sz="3200" dirty="0">
            <a:solidFill>
              <a:schemeClr val="tx1"/>
            </a:solidFill>
          </a:endParaRPr>
        </a:p>
      </dgm:t>
    </dgm:pt>
    <dgm:pt modelId="{730E0842-E419-4CC1-AAF5-DB63D79D4766}" type="parTrans" cxnId="{456E0452-C12D-44D4-A0CD-AD87C2320A69}">
      <dgm:prSet/>
      <dgm:spPr/>
      <dgm:t>
        <a:bodyPr/>
        <a:lstStyle/>
        <a:p>
          <a:endParaRPr lang="en-US"/>
        </a:p>
      </dgm:t>
    </dgm:pt>
    <dgm:pt modelId="{295A779E-8343-4E32-A469-6F93325764FA}" type="sibTrans" cxnId="{456E0452-C12D-44D4-A0CD-AD87C2320A69}">
      <dgm:prSet/>
      <dgm:spPr/>
      <dgm:t>
        <a:bodyPr/>
        <a:lstStyle/>
        <a:p>
          <a:endParaRPr lang="en-US"/>
        </a:p>
      </dgm:t>
    </dgm:pt>
    <dgm:pt modelId="{EEDE8467-38B3-428D-9A4D-30D63234A440}">
      <dgm:prSet phldrT="[Text]" custT="1"/>
      <dgm:spPr/>
      <dgm:t>
        <a:bodyPr/>
        <a:lstStyle/>
        <a:p>
          <a:r>
            <a:rPr lang="el-GR" sz="3200" dirty="0">
              <a:solidFill>
                <a:schemeClr val="tx1"/>
              </a:solidFill>
            </a:rPr>
            <a:t>ΣΤΗΡΙΖΕΙ</a:t>
          </a:r>
          <a:endParaRPr lang="en-US" sz="3200" dirty="0">
            <a:solidFill>
              <a:schemeClr val="tx1"/>
            </a:solidFill>
          </a:endParaRPr>
        </a:p>
      </dgm:t>
    </dgm:pt>
    <dgm:pt modelId="{C14757A5-6375-40BE-B35E-48B2522E0EA3}" type="parTrans" cxnId="{643BE112-50F0-4347-9699-D5772380E70A}">
      <dgm:prSet/>
      <dgm:spPr/>
      <dgm:t>
        <a:bodyPr/>
        <a:lstStyle/>
        <a:p>
          <a:endParaRPr lang="en-US"/>
        </a:p>
      </dgm:t>
    </dgm:pt>
    <dgm:pt modelId="{88D514D7-B0E2-448E-9B4E-9E4F24A1EA6A}" type="sibTrans" cxnId="{643BE112-50F0-4347-9699-D5772380E70A}">
      <dgm:prSet/>
      <dgm:spPr/>
      <dgm:t>
        <a:bodyPr/>
        <a:lstStyle/>
        <a:p>
          <a:endParaRPr lang="en-US"/>
        </a:p>
      </dgm:t>
    </dgm:pt>
    <dgm:pt modelId="{EE02365F-BA76-43F2-B833-4A9F82046D1B}">
      <dgm:prSet phldrT="[Text]" phldr="1"/>
      <dgm:spPr/>
      <dgm:t>
        <a:bodyPr/>
        <a:lstStyle/>
        <a:p>
          <a:endParaRPr lang="en-US" sz="4200" dirty="0">
            <a:solidFill>
              <a:schemeClr val="tx1"/>
            </a:solidFill>
          </a:endParaRPr>
        </a:p>
      </dgm:t>
    </dgm:pt>
    <dgm:pt modelId="{A61477CA-9D85-40A7-91EF-0DA2ABA0DBF7}" type="parTrans" cxnId="{09D5EE43-C6D6-4207-9B1F-428056B9B75E}">
      <dgm:prSet/>
      <dgm:spPr/>
      <dgm:t>
        <a:bodyPr/>
        <a:lstStyle/>
        <a:p>
          <a:endParaRPr lang="en-US"/>
        </a:p>
      </dgm:t>
    </dgm:pt>
    <dgm:pt modelId="{D62C8378-3397-46CA-940B-FB8C23798AF4}" type="sibTrans" cxnId="{09D5EE43-C6D6-4207-9B1F-428056B9B75E}">
      <dgm:prSet/>
      <dgm:spPr/>
      <dgm:t>
        <a:bodyPr/>
        <a:lstStyle/>
        <a:p>
          <a:endParaRPr lang="en-US"/>
        </a:p>
      </dgm:t>
    </dgm:pt>
    <dgm:pt modelId="{2D1D81C5-88C4-4768-AAB5-7407C6C6DDF4}">
      <dgm:prSet phldrT="[Text]" custT="1"/>
      <dgm:spPr/>
      <dgm:t>
        <a:bodyPr/>
        <a:lstStyle/>
        <a:p>
          <a:r>
            <a:rPr lang="el-GR" sz="3200" b="0" dirty="0">
              <a:solidFill>
                <a:schemeClr val="tx1"/>
              </a:solidFill>
            </a:rPr>
            <a:t>ΔΕΝ ΑΠΟΦΑΣΙΖΕΙ ΓΙΑ ΤΟΝ ΜΑΘΗΤΗ</a:t>
          </a:r>
          <a:endParaRPr lang="en-US" sz="3200" b="0" dirty="0">
            <a:solidFill>
              <a:schemeClr val="tx1"/>
            </a:solidFill>
          </a:endParaRPr>
        </a:p>
      </dgm:t>
    </dgm:pt>
    <dgm:pt modelId="{1389565D-52DE-4760-A147-313437DABC98}" type="parTrans" cxnId="{B762D80D-995A-4549-9FBA-AE7A9CA23085}">
      <dgm:prSet/>
      <dgm:spPr/>
      <dgm:t>
        <a:bodyPr/>
        <a:lstStyle/>
        <a:p>
          <a:endParaRPr lang="en-US"/>
        </a:p>
      </dgm:t>
    </dgm:pt>
    <dgm:pt modelId="{C2CB81A8-0AFB-4415-BA27-7111B48B81AF}" type="sibTrans" cxnId="{B762D80D-995A-4549-9FBA-AE7A9CA23085}">
      <dgm:prSet/>
      <dgm:spPr/>
      <dgm:t>
        <a:bodyPr/>
        <a:lstStyle/>
        <a:p>
          <a:endParaRPr lang="en-US"/>
        </a:p>
      </dgm:t>
    </dgm:pt>
    <dgm:pt modelId="{4423BC44-AC6C-450C-B569-D9CAAA61CB36}">
      <dgm:prSet phldrT="[Text]" custT="1"/>
      <dgm:spPr/>
      <dgm:t>
        <a:bodyPr/>
        <a:lstStyle/>
        <a:p>
          <a:r>
            <a:rPr lang="el-GR" sz="3200" dirty="0">
              <a:solidFill>
                <a:schemeClr val="tx1"/>
              </a:solidFill>
            </a:rPr>
            <a:t>ΕΝΘΑΡΡΥΝΕΙ</a:t>
          </a:r>
          <a:endParaRPr lang="en-US" sz="3200" dirty="0">
            <a:solidFill>
              <a:schemeClr val="tx1"/>
            </a:solidFill>
          </a:endParaRPr>
        </a:p>
      </dgm:t>
    </dgm:pt>
    <dgm:pt modelId="{48C7201C-8603-4673-8617-219B03AEC54D}" type="parTrans" cxnId="{EFCAE309-B746-4D38-9A71-BA10B2DA1681}">
      <dgm:prSet/>
      <dgm:spPr/>
      <dgm:t>
        <a:bodyPr/>
        <a:lstStyle/>
        <a:p>
          <a:endParaRPr lang="en-US"/>
        </a:p>
      </dgm:t>
    </dgm:pt>
    <dgm:pt modelId="{7B63E481-83CE-4C9A-8F86-3BAB138273F3}" type="sibTrans" cxnId="{EFCAE309-B746-4D38-9A71-BA10B2DA1681}">
      <dgm:prSet/>
      <dgm:spPr/>
      <dgm:t>
        <a:bodyPr/>
        <a:lstStyle/>
        <a:p>
          <a:endParaRPr lang="en-US"/>
        </a:p>
      </dgm:t>
    </dgm:pt>
    <dgm:pt modelId="{51A3D3CB-E760-4A21-8DD4-2499C2D87959}">
      <dgm:prSet phldrT="[Text]" custT="1"/>
      <dgm:spPr/>
      <dgm:t>
        <a:bodyPr/>
        <a:lstStyle/>
        <a:p>
          <a:r>
            <a:rPr lang="el-GR" sz="3200" dirty="0">
              <a:solidFill>
                <a:schemeClr val="tx1"/>
              </a:solidFill>
            </a:rPr>
            <a:t>ΒΟΗΘΑ</a:t>
          </a:r>
          <a:endParaRPr lang="en-US" sz="3200" dirty="0">
            <a:solidFill>
              <a:schemeClr val="tx1"/>
            </a:solidFill>
          </a:endParaRPr>
        </a:p>
      </dgm:t>
    </dgm:pt>
    <dgm:pt modelId="{8B7651BF-E713-4646-B417-15F3AB6F123A}" type="parTrans" cxnId="{1BC294C8-BC44-4796-BACF-F3603178CA2F}">
      <dgm:prSet/>
      <dgm:spPr/>
      <dgm:t>
        <a:bodyPr/>
        <a:lstStyle/>
        <a:p>
          <a:endParaRPr lang="en-US"/>
        </a:p>
      </dgm:t>
    </dgm:pt>
    <dgm:pt modelId="{DF668267-5BF1-42CD-9564-03F5C2313E67}" type="sibTrans" cxnId="{1BC294C8-BC44-4796-BACF-F3603178CA2F}">
      <dgm:prSet/>
      <dgm:spPr/>
      <dgm:t>
        <a:bodyPr/>
        <a:lstStyle/>
        <a:p>
          <a:endParaRPr lang="en-US"/>
        </a:p>
      </dgm:t>
    </dgm:pt>
    <dgm:pt modelId="{95B10BCC-9CDC-418E-8B80-940F45FFB96F}">
      <dgm:prSet phldrT="[Text]" custT="1"/>
      <dgm:spPr/>
      <dgm:t>
        <a:bodyPr/>
        <a:lstStyle/>
        <a:p>
          <a:r>
            <a:rPr lang="el-GR" sz="3200" b="0" dirty="0">
              <a:solidFill>
                <a:schemeClr val="tx1"/>
              </a:solidFill>
            </a:rPr>
            <a:t>ΔΕΝ ΔΙΝΕΙ ΕΤΟΙΜΕΣ ΛΥΣΕΙΣ</a:t>
          </a:r>
          <a:endParaRPr lang="en-US" sz="3200" b="0" dirty="0">
            <a:solidFill>
              <a:schemeClr val="tx1"/>
            </a:solidFill>
          </a:endParaRPr>
        </a:p>
      </dgm:t>
    </dgm:pt>
    <dgm:pt modelId="{585451D7-D88A-4617-9C93-5128858CBBCB}" type="parTrans" cxnId="{0DF901FD-880A-4156-9874-CCFC67384C3B}">
      <dgm:prSet/>
      <dgm:spPr/>
      <dgm:t>
        <a:bodyPr/>
        <a:lstStyle/>
        <a:p>
          <a:endParaRPr lang="en-US"/>
        </a:p>
      </dgm:t>
    </dgm:pt>
    <dgm:pt modelId="{DF84BB1F-4623-4703-9013-CF339A775D62}" type="sibTrans" cxnId="{0DF901FD-880A-4156-9874-CCFC67384C3B}">
      <dgm:prSet/>
      <dgm:spPr/>
      <dgm:t>
        <a:bodyPr/>
        <a:lstStyle/>
        <a:p>
          <a:endParaRPr lang="en-US"/>
        </a:p>
      </dgm:t>
    </dgm:pt>
    <dgm:pt modelId="{4D49A32B-8342-4299-8376-B5E993203645}">
      <dgm:prSet phldrT="[Text]" custT="1"/>
      <dgm:spPr/>
      <dgm:t>
        <a:bodyPr/>
        <a:lstStyle/>
        <a:p>
          <a:r>
            <a:rPr lang="el-GR" sz="3200" b="0" dirty="0">
              <a:solidFill>
                <a:schemeClr val="tx1"/>
              </a:solidFill>
            </a:rPr>
            <a:t>ΔΕΝ ΚΑΤΕΥΘΥΝΕΙ</a:t>
          </a:r>
          <a:endParaRPr lang="en-US" sz="3200" b="0" dirty="0">
            <a:solidFill>
              <a:schemeClr val="tx1"/>
            </a:solidFill>
          </a:endParaRPr>
        </a:p>
      </dgm:t>
    </dgm:pt>
    <dgm:pt modelId="{88A98CF7-D0D5-4FD6-8CC0-F0FECBB37011}" type="sibTrans" cxnId="{B5161E28-8D12-4EFE-9A4B-FEA6C23EB449}">
      <dgm:prSet/>
      <dgm:spPr/>
      <dgm:t>
        <a:bodyPr/>
        <a:lstStyle/>
        <a:p>
          <a:endParaRPr lang="en-US"/>
        </a:p>
      </dgm:t>
    </dgm:pt>
    <dgm:pt modelId="{B8BAB572-3FA5-4A96-9125-452228891CBF}" type="parTrans" cxnId="{B5161E28-8D12-4EFE-9A4B-FEA6C23EB449}">
      <dgm:prSet/>
      <dgm:spPr/>
      <dgm:t>
        <a:bodyPr/>
        <a:lstStyle/>
        <a:p>
          <a:endParaRPr lang="en-US"/>
        </a:p>
      </dgm:t>
    </dgm:pt>
    <dgm:pt modelId="{ED2C0B9E-711C-48D7-9E8F-F1B3AE25988D}">
      <dgm:prSet phldrT="[Text]" custT="1"/>
      <dgm:spPr/>
      <dgm:t>
        <a:bodyPr/>
        <a:lstStyle/>
        <a:p>
          <a:r>
            <a:rPr lang="el-GR" sz="3200" dirty="0">
              <a:solidFill>
                <a:schemeClr val="tx1"/>
              </a:solidFill>
            </a:rPr>
            <a:t>ΠΡΟΒΛΗΜΑΤΙΖΕΙ</a:t>
          </a:r>
          <a:endParaRPr lang="en-US" sz="3200" dirty="0">
            <a:solidFill>
              <a:schemeClr val="tx1"/>
            </a:solidFill>
          </a:endParaRPr>
        </a:p>
      </dgm:t>
    </dgm:pt>
    <dgm:pt modelId="{DB6CC463-E314-4A28-8156-C762954D6BCE}" type="parTrans" cxnId="{87427C60-92F8-4144-9718-1EDD38544C60}">
      <dgm:prSet/>
      <dgm:spPr/>
      <dgm:t>
        <a:bodyPr/>
        <a:lstStyle/>
        <a:p>
          <a:endParaRPr lang="el-GR"/>
        </a:p>
      </dgm:t>
    </dgm:pt>
    <dgm:pt modelId="{4C999DA4-10DA-4878-89DC-3DDE465ED4E2}" type="sibTrans" cxnId="{87427C60-92F8-4144-9718-1EDD38544C60}">
      <dgm:prSet/>
      <dgm:spPr/>
      <dgm:t>
        <a:bodyPr/>
        <a:lstStyle/>
        <a:p>
          <a:endParaRPr lang="el-GR"/>
        </a:p>
      </dgm:t>
    </dgm:pt>
    <dgm:pt modelId="{EF2F812C-9B5E-41F2-8A0F-BE611512AF65}">
      <dgm:prSet phldrT="[Text]" custT="1"/>
      <dgm:spPr/>
      <dgm:t>
        <a:bodyPr/>
        <a:lstStyle/>
        <a:p>
          <a:r>
            <a:rPr lang="el-GR" sz="3200" dirty="0">
              <a:solidFill>
                <a:schemeClr val="tx1"/>
              </a:solidFill>
            </a:rPr>
            <a:t>ΑΚΟΥΕΙ</a:t>
          </a:r>
          <a:endParaRPr lang="en-US" sz="3200" dirty="0">
            <a:solidFill>
              <a:schemeClr val="tx1"/>
            </a:solidFill>
          </a:endParaRPr>
        </a:p>
      </dgm:t>
    </dgm:pt>
    <dgm:pt modelId="{4FFADE57-B40A-4289-A45E-FC0034EDBC7D}" type="parTrans" cxnId="{E3C89E5E-CF5D-4172-B3EF-6657DE5D2B0F}">
      <dgm:prSet/>
      <dgm:spPr/>
      <dgm:t>
        <a:bodyPr/>
        <a:lstStyle/>
        <a:p>
          <a:endParaRPr lang="en-CY"/>
        </a:p>
      </dgm:t>
    </dgm:pt>
    <dgm:pt modelId="{A0C23371-469E-4569-BA2D-7E086769659D}" type="sibTrans" cxnId="{E3C89E5E-CF5D-4172-B3EF-6657DE5D2B0F}">
      <dgm:prSet/>
      <dgm:spPr/>
      <dgm:t>
        <a:bodyPr/>
        <a:lstStyle/>
        <a:p>
          <a:endParaRPr lang="en-CY"/>
        </a:p>
      </dgm:t>
    </dgm:pt>
    <dgm:pt modelId="{424B3220-3CB8-4602-8879-10BED9A6C105}" type="pres">
      <dgm:prSet presAssocID="{D107CCF2-4189-4611-9CCC-B286FD314888}" presName="Name0" presStyleCnt="0">
        <dgm:presLayoutVars>
          <dgm:dir/>
          <dgm:resizeHandles val="exact"/>
        </dgm:presLayoutVars>
      </dgm:prSet>
      <dgm:spPr/>
    </dgm:pt>
    <dgm:pt modelId="{7FEF5550-3147-4BFF-97A2-1BF449F8CC3E}" type="pres">
      <dgm:prSet presAssocID="{8C37D358-D488-4D19-8377-33DD899E331C}" presName="node" presStyleLbl="node1" presStyleIdx="0" presStyleCnt="2" custLinFactNeighborX="21314" custLinFactNeighborY="-65580">
        <dgm:presLayoutVars>
          <dgm:bulletEnabled val="1"/>
        </dgm:presLayoutVars>
      </dgm:prSet>
      <dgm:spPr/>
    </dgm:pt>
    <dgm:pt modelId="{8E223F94-7014-4791-BFF6-2AA726092AC3}" type="pres">
      <dgm:prSet presAssocID="{FBCB5E4A-372C-4FD4-B5D0-C4806B1B9EE8}" presName="sibTrans" presStyleCnt="0"/>
      <dgm:spPr/>
    </dgm:pt>
    <dgm:pt modelId="{1C042E7C-5BEB-48BD-A558-21D6C67BA57A}" type="pres">
      <dgm:prSet presAssocID="{EE02365F-BA76-43F2-B833-4A9F82046D1B}" presName="node" presStyleLbl="node1" presStyleIdx="1" presStyleCnt="2">
        <dgm:presLayoutVars>
          <dgm:bulletEnabled val="1"/>
        </dgm:presLayoutVars>
      </dgm:prSet>
      <dgm:spPr/>
    </dgm:pt>
  </dgm:ptLst>
  <dgm:cxnLst>
    <dgm:cxn modelId="{4C8CCC07-C114-4AA3-9FAF-133AECE67C3E}" type="presOf" srcId="{EF2F812C-9B5E-41F2-8A0F-BE611512AF65}" destId="{7FEF5550-3147-4BFF-97A2-1BF449F8CC3E}" srcOrd="0" destOrd="1" presId="urn:microsoft.com/office/officeart/2005/8/layout/hList6"/>
    <dgm:cxn modelId="{EFCAE309-B746-4D38-9A71-BA10B2DA1681}" srcId="{8C37D358-D488-4D19-8377-33DD899E331C}" destId="{4423BC44-AC6C-450C-B569-D9CAAA61CB36}" srcOrd="5" destOrd="0" parTransId="{48C7201C-8603-4673-8617-219B03AEC54D}" sibTransId="{7B63E481-83CE-4C9A-8F86-3BAB138273F3}"/>
    <dgm:cxn modelId="{B762D80D-995A-4549-9FBA-AE7A9CA23085}" srcId="{EE02365F-BA76-43F2-B833-4A9F82046D1B}" destId="{2D1D81C5-88C4-4768-AAB5-7407C6C6DDF4}" srcOrd="1" destOrd="0" parTransId="{1389565D-52DE-4760-A147-313437DABC98}" sibTransId="{C2CB81A8-0AFB-4415-BA27-7111B48B81AF}"/>
    <dgm:cxn modelId="{643BE112-50F0-4347-9699-D5772380E70A}" srcId="{8C37D358-D488-4D19-8377-33DD899E331C}" destId="{EEDE8467-38B3-428D-9A4D-30D63234A440}" srcOrd="4" destOrd="0" parTransId="{C14757A5-6375-40BE-B35E-48B2522E0EA3}" sibTransId="{88D514D7-B0E2-448E-9B4E-9E4F24A1EA6A}"/>
    <dgm:cxn modelId="{DEEF8D14-F954-4577-8237-F1C215850EDC}" type="presOf" srcId="{51A3D3CB-E760-4A21-8DD4-2499C2D87959}" destId="{7FEF5550-3147-4BFF-97A2-1BF449F8CC3E}" srcOrd="0" destOrd="4" presId="urn:microsoft.com/office/officeart/2005/8/layout/hList6"/>
    <dgm:cxn modelId="{B5161E28-8D12-4EFE-9A4B-FEA6C23EB449}" srcId="{EE02365F-BA76-43F2-B833-4A9F82046D1B}" destId="{4D49A32B-8342-4299-8376-B5E993203645}" srcOrd="0" destOrd="0" parTransId="{B8BAB572-3FA5-4A96-9125-452228891CBF}" sibTransId="{88A98CF7-D0D5-4FD6-8CC0-F0FECBB37011}"/>
    <dgm:cxn modelId="{F2BEB22B-99B7-4CD1-95E5-0CA63D9B19D0}" type="presOf" srcId="{EEDE8467-38B3-428D-9A4D-30D63234A440}" destId="{7FEF5550-3147-4BFF-97A2-1BF449F8CC3E}" srcOrd="0" destOrd="5" presId="urn:microsoft.com/office/officeart/2005/8/layout/hList6"/>
    <dgm:cxn modelId="{91A3C12E-4546-4ABE-A8DC-2390F8E881F3}" type="presOf" srcId="{26AC852C-89BD-4E45-9B51-62F851D8C31D}" destId="{7FEF5550-3147-4BFF-97A2-1BF449F8CC3E}" srcOrd="0" destOrd="2" presId="urn:microsoft.com/office/officeart/2005/8/layout/hList6"/>
    <dgm:cxn modelId="{E3C89E5E-CF5D-4172-B3EF-6657DE5D2B0F}" srcId="{8C37D358-D488-4D19-8377-33DD899E331C}" destId="{EF2F812C-9B5E-41F2-8A0F-BE611512AF65}" srcOrd="0" destOrd="0" parTransId="{4FFADE57-B40A-4289-A45E-FC0034EDBC7D}" sibTransId="{A0C23371-469E-4569-BA2D-7E086769659D}"/>
    <dgm:cxn modelId="{87427C60-92F8-4144-9718-1EDD38544C60}" srcId="{8C37D358-D488-4D19-8377-33DD899E331C}" destId="{ED2C0B9E-711C-48D7-9E8F-F1B3AE25988D}" srcOrd="2" destOrd="0" parTransId="{DB6CC463-E314-4A28-8156-C762954D6BCE}" sibTransId="{4C999DA4-10DA-4878-89DC-3DDE465ED4E2}"/>
    <dgm:cxn modelId="{09D5EE43-C6D6-4207-9B1F-428056B9B75E}" srcId="{D107CCF2-4189-4611-9CCC-B286FD314888}" destId="{EE02365F-BA76-43F2-B833-4A9F82046D1B}" srcOrd="1" destOrd="0" parTransId="{A61477CA-9D85-40A7-91EF-0DA2ABA0DBF7}" sibTransId="{D62C8378-3397-46CA-940B-FB8C23798AF4}"/>
    <dgm:cxn modelId="{406EBE4C-B959-4D16-9CA7-00160D21BD72}" type="presOf" srcId="{EE02365F-BA76-43F2-B833-4A9F82046D1B}" destId="{1C042E7C-5BEB-48BD-A558-21D6C67BA57A}" srcOrd="0" destOrd="0" presId="urn:microsoft.com/office/officeart/2005/8/layout/hList6"/>
    <dgm:cxn modelId="{456E0452-C12D-44D4-A0CD-AD87C2320A69}" srcId="{8C37D358-D488-4D19-8377-33DD899E331C}" destId="{26AC852C-89BD-4E45-9B51-62F851D8C31D}" srcOrd="1" destOrd="0" parTransId="{730E0842-E419-4CC1-AAF5-DB63D79D4766}" sibTransId="{295A779E-8343-4E32-A469-6F93325764FA}"/>
    <dgm:cxn modelId="{5B2BB957-B9D0-423A-A88B-7FEFE2CB45CA}" type="presOf" srcId="{8C37D358-D488-4D19-8377-33DD899E331C}" destId="{7FEF5550-3147-4BFF-97A2-1BF449F8CC3E}" srcOrd="0" destOrd="0" presId="urn:microsoft.com/office/officeart/2005/8/layout/hList6"/>
    <dgm:cxn modelId="{BACBB783-146C-49D6-AFC4-47AB2B2BADB6}" type="presOf" srcId="{4423BC44-AC6C-450C-B569-D9CAAA61CB36}" destId="{7FEF5550-3147-4BFF-97A2-1BF449F8CC3E}" srcOrd="0" destOrd="6" presId="urn:microsoft.com/office/officeart/2005/8/layout/hList6"/>
    <dgm:cxn modelId="{F66A4BA0-6B43-4A87-9091-64CC775334B4}" type="presOf" srcId="{4D49A32B-8342-4299-8376-B5E993203645}" destId="{1C042E7C-5BEB-48BD-A558-21D6C67BA57A}" srcOrd="0" destOrd="1" presId="urn:microsoft.com/office/officeart/2005/8/layout/hList6"/>
    <dgm:cxn modelId="{9AA643B0-6E2A-4469-ADA3-EE0FE7B9163A}" srcId="{D107CCF2-4189-4611-9CCC-B286FD314888}" destId="{8C37D358-D488-4D19-8377-33DD899E331C}" srcOrd="0" destOrd="0" parTransId="{3E9D577F-2825-43E2-B346-8CD3A312CC31}" sibTransId="{FBCB5E4A-372C-4FD4-B5D0-C4806B1B9EE8}"/>
    <dgm:cxn modelId="{828AADB1-FDA5-4DD0-AD49-D2D8463E5564}" type="presOf" srcId="{95B10BCC-9CDC-418E-8B80-940F45FFB96F}" destId="{1C042E7C-5BEB-48BD-A558-21D6C67BA57A}" srcOrd="0" destOrd="3" presId="urn:microsoft.com/office/officeart/2005/8/layout/hList6"/>
    <dgm:cxn modelId="{1BC294C8-BC44-4796-BACF-F3603178CA2F}" srcId="{8C37D358-D488-4D19-8377-33DD899E331C}" destId="{51A3D3CB-E760-4A21-8DD4-2499C2D87959}" srcOrd="3" destOrd="0" parTransId="{8B7651BF-E713-4646-B417-15F3AB6F123A}" sibTransId="{DF668267-5BF1-42CD-9564-03F5C2313E67}"/>
    <dgm:cxn modelId="{6398CFD7-3F88-42E4-8B3D-A864FA4B57B9}" type="presOf" srcId="{D107CCF2-4189-4611-9CCC-B286FD314888}" destId="{424B3220-3CB8-4602-8879-10BED9A6C105}" srcOrd="0" destOrd="0" presId="urn:microsoft.com/office/officeart/2005/8/layout/hList6"/>
    <dgm:cxn modelId="{958866E2-8425-46F2-A2EC-EF9B8E79263F}" type="presOf" srcId="{2D1D81C5-88C4-4768-AAB5-7407C6C6DDF4}" destId="{1C042E7C-5BEB-48BD-A558-21D6C67BA57A}" srcOrd="0" destOrd="2" presId="urn:microsoft.com/office/officeart/2005/8/layout/hList6"/>
    <dgm:cxn modelId="{A86136EF-6BCD-4E94-9B81-8B58B819FC2A}" type="presOf" srcId="{ED2C0B9E-711C-48D7-9E8F-F1B3AE25988D}" destId="{7FEF5550-3147-4BFF-97A2-1BF449F8CC3E}" srcOrd="0" destOrd="3" presId="urn:microsoft.com/office/officeart/2005/8/layout/hList6"/>
    <dgm:cxn modelId="{0DF901FD-880A-4156-9874-CCFC67384C3B}" srcId="{EE02365F-BA76-43F2-B833-4A9F82046D1B}" destId="{95B10BCC-9CDC-418E-8B80-940F45FFB96F}" srcOrd="2" destOrd="0" parTransId="{585451D7-D88A-4617-9C93-5128858CBBCB}" sibTransId="{DF84BB1F-4623-4703-9013-CF339A775D62}"/>
    <dgm:cxn modelId="{30548D25-5F46-409F-B321-C667C898C531}" type="presParOf" srcId="{424B3220-3CB8-4602-8879-10BED9A6C105}" destId="{7FEF5550-3147-4BFF-97A2-1BF449F8CC3E}" srcOrd="0" destOrd="0" presId="urn:microsoft.com/office/officeart/2005/8/layout/hList6"/>
    <dgm:cxn modelId="{527702A7-2234-4C6E-8D84-7B71C18AC6DB}" type="presParOf" srcId="{424B3220-3CB8-4602-8879-10BED9A6C105}" destId="{8E223F94-7014-4791-BFF6-2AA726092AC3}" srcOrd="1" destOrd="0" presId="urn:microsoft.com/office/officeart/2005/8/layout/hList6"/>
    <dgm:cxn modelId="{06133E66-FCA9-4D86-815E-53F4B000D8AB}" type="presParOf" srcId="{424B3220-3CB8-4602-8879-10BED9A6C105}" destId="{1C042E7C-5BEB-48BD-A558-21D6C67BA57A}" srcOrd="2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DAFE73F-217A-4B1D-B602-02A3DDE09678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D8EA47B5-53F5-410E-ADE0-88CFFEE87778}">
      <dgm:prSet phldrT="[Text]" custT="1"/>
      <dgm:spPr>
        <a:ln>
          <a:solidFill>
            <a:schemeClr val="tx2">
              <a:lumMod val="75000"/>
            </a:schemeClr>
          </a:solidFill>
        </a:ln>
      </dgm:spPr>
      <dgm:t>
        <a:bodyPr/>
        <a:lstStyle/>
        <a:p>
          <a:r>
            <a:rPr lang="el-GR" sz="2000" b="1" dirty="0">
              <a:solidFill>
                <a:srgbClr val="0000FF"/>
              </a:solidFill>
            </a:rPr>
            <a:t>ΟΙΚΟΓΕΝΕΙΑ</a:t>
          </a:r>
          <a:endParaRPr lang="en-GB" sz="2000" b="1" dirty="0">
            <a:solidFill>
              <a:srgbClr val="0000FF"/>
            </a:solidFill>
          </a:endParaRPr>
        </a:p>
      </dgm:t>
    </dgm:pt>
    <dgm:pt modelId="{7D2BDB21-2BCD-4741-8CF9-56D349C7EDB6}" type="parTrans" cxnId="{AF582D03-7AE2-48CE-809D-B69769B919C3}">
      <dgm:prSet/>
      <dgm:spPr/>
      <dgm:t>
        <a:bodyPr/>
        <a:lstStyle/>
        <a:p>
          <a:endParaRPr lang="en-GB"/>
        </a:p>
      </dgm:t>
    </dgm:pt>
    <dgm:pt modelId="{1DC21874-CF52-4894-B710-3E8F58E61AF3}" type="sibTrans" cxnId="{AF582D03-7AE2-48CE-809D-B69769B919C3}">
      <dgm:prSet/>
      <dgm:spPr/>
      <dgm:t>
        <a:bodyPr/>
        <a:lstStyle/>
        <a:p>
          <a:endParaRPr lang="en-GB"/>
        </a:p>
      </dgm:t>
    </dgm:pt>
    <dgm:pt modelId="{09F6A567-6914-433F-ABE4-C9169212CBE8}">
      <dgm:prSet phldrT="[Text]" custT="1"/>
      <dgm:spPr>
        <a:ln>
          <a:solidFill>
            <a:schemeClr val="tx2">
              <a:lumMod val="75000"/>
            </a:schemeClr>
          </a:solidFill>
        </a:ln>
      </dgm:spPr>
      <dgm:t>
        <a:bodyPr/>
        <a:lstStyle/>
        <a:p>
          <a:r>
            <a:rPr lang="el-GR" sz="1800" b="1" dirty="0">
              <a:solidFill>
                <a:srgbClr val="0000FF"/>
              </a:solidFill>
            </a:rPr>
            <a:t>ΣΧΟΛΕΙΟ</a:t>
          </a:r>
          <a:endParaRPr lang="en-GB" sz="1800" b="1" dirty="0">
            <a:solidFill>
              <a:srgbClr val="0000FF"/>
            </a:solidFill>
          </a:endParaRPr>
        </a:p>
      </dgm:t>
    </dgm:pt>
    <dgm:pt modelId="{CC6429B9-7EBA-47C3-93DA-34D95881ADD3}" type="parTrans" cxnId="{B32CBDE8-6E1A-442B-A536-D7C955A71A6D}">
      <dgm:prSet/>
      <dgm:spPr/>
      <dgm:t>
        <a:bodyPr/>
        <a:lstStyle/>
        <a:p>
          <a:endParaRPr lang="en-GB"/>
        </a:p>
      </dgm:t>
    </dgm:pt>
    <dgm:pt modelId="{970BCC08-9F3A-43CA-B8EB-2C3397B94445}" type="sibTrans" cxnId="{B32CBDE8-6E1A-442B-A536-D7C955A71A6D}">
      <dgm:prSet/>
      <dgm:spPr/>
      <dgm:t>
        <a:bodyPr/>
        <a:lstStyle/>
        <a:p>
          <a:endParaRPr lang="en-GB"/>
        </a:p>
      </dgm:t>
    </dgm:pt>
    <dgm:pt modelId="{67E76F65-0184-46AB-9753-472150AB4AFC}" type="pres">
      <dgm:prSet presAssocID="{ADAFE73F-217A-4B1D-B602-02A3DDE09678}" presName="compositeShape" presStyleCnt="0">
        <dgm:presLayoutVars>
          <dgm:chMax val="7"/>
          <dgm:dir/>
          <dgm:resizeHandles val="exact"/>
        </dgm:presLayoutVars>
      </dgm:prSet>
      <dgm:spPr/>
    </dgm:pt>
    <dgm:pt modelId="{B53FC33B-F805-47C7-9304-8CD09E9118F6}" type="pres">
      <dgm:prSet presAssocID="{D8EA47B5-53F5-410E-ADE0-88CFFEE87778}" presName="circ1" presStyleLbl="vennNode1" presStyleIdx="0" presStyleCnt="2" custScaleX="114803" custLinFactNeighborX="589" custLinFactNeighborY="2465"/>
      <dgm:spPr/>
    </dgm:pt>
    <dgm:pt modelId="{1A61A5D4-EBC1-4EB8-8317-E8B0350D11C8}" type="pres">
      <dgm:prSet presAssocID="{D8EA47B5-53F5-410E-ADE0-88CFFEE87778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4FC76846-B2BB-4504-A19D-3A68C1D9E8D7}" type="pres">
      <dgm:prSet presAssocID="{09F6A567-6914-433F-ABE4-C9169212CBE8}" presName="circ2" presStyleLbl="vennNode1" presStyleIdx="1" presStyleCnt="2" custScaleX="103769" custScaleY="107398" custLinFactNeighborX="-1241" custLinFactNeighborY="-607"/>
      <dgm:spPr/>
    </dgm:pt>
    <dgm:pt modelId="{625CF29E-02D2-4EE4-A3DE-3B92626254ED}" type="pres">
      <dgm:prSet presAssocID="{09F6A567-6914-433F-ABE4-C9169212CBE8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AF582D03-7AE2-48CE-809D-B69769B919C3}" srcId="{ADAFE73F-217A-4B1D-B602-02A3DDE09678}" destId="{D8EA47B5-53F5-410E-ADE0-88CFFEE87778}" srcOrd="0" destOrd="0" parTransId="{7D2BDB21-2BCD-4741-8CF9-56D349C7EDB6}" sibTransId="{1DC21874-CF52-4894-B710-3E8F58E61AF3}"/>
    <dgm:cxn modelId="{D0B89153-8AFE-4497-8E54-C1C027B09C5F}" type="presOf" srcId="{D8EA47B5-53F5-410E-ADE0-88CFFEE87778}" destId="{B53FC33B-F805-47C7-9304-8CD09E9118F6}" srcOrd="0" destOrd="0" presId="urn:microsoft.com/office/officeart/2005/8/layout/venn1"/>
    <dgm:cxn modelId="{5F8A4356-5A4F-4E62-BA5B-2707DDFB3D5D}" type="presOf" srcId="{ADAFE73F-217A-4B1D-B602-02A3DDE09678}" destId="{67E76F65-0184-46AB-9753-472150AB4AFC}" srcOrd="0" destOrd="0" presId="urn:microsoft.com/office/officeart/2005/8/layout/venn1"/>
    <dgm:cxn modelId="{E7463B84-2B5D-4D9B-9A89-D8FA635EFF18}" type="presOf" srcId="{D8EA47B5-53F5-410E-ADE0-88CFFEE87778}" destId="{1A61A5D4-EBC1-4EB8-8317-E8B0350D11C8}" srcOrd="1" destOrd="0" presId="urn:microsoft.com/office/officeart/2005/8/layout/venn1"/>
    <dgm:cxn modelId="{400400C7-70CA-438E-93F3-2183DB5DBAE7}" type="presOf" srcId="{09F6A567-6914-433F-ABE4-C9169212CBE8}" destId="{4FC76846-B2BB-4504-A19D-3A68C1D9E8D7}" srcOrd="0" destOrd="0" presId="urn:microsoft.com/office/officeart/2005/8/layout/venn1"/>
    <dgm:cxn modelId="{334B2FE8-1A47-4903-84BD-9639BF0E2F6A}" type="presOf" srcId="{09F6A567-6914-433F-ABE4-C9169212CBE8}" destId="{625CF29E-02D2-4EE4-A3DE-3B92626254ED}" srcOrd="1" destOrd="0" presId="urn:microsoft.com/office/officeart/2005/8/layout/venn1"/>
    <dgm:cxn modelId="{B32CBDE8-6E1A-442B-A536-D7C955A71A6D}" srcId="{ADAFE73F-217A-4B1D-B602-02A3DDE09678}" destId="{09F6A567-6914-433F-ABE4-C9169212CBE8}" srcOrd="1" destOrd="0" parTransId="{CC6429B9-7EBA-47C3-93DA-34D95881ADD3}" sibTransId="{970BCC08-9F3A-43CA-B8EB-2C3397B94445}"/>
    <dgm:cxn modelId="{003FCCCF-B8B5-4616-B9E5-775210DF16F0}" type="presParOf" srcId="{67E76F65-0184-46AB-9753-472150AB4AFC}" destId="{B53FC33B-F805-47C7-9304-8CD09E9118F6}" srcOrd="0" destOrd="0" presId="urn:microsoft.com/office/officeart/2005/8/layout/venn1"/>
    <dgm:cxn modelId="{DD32A066-E42E-46F8-8A7A-34FDFC377610}" type="presParOf" srcId="{67E76F65-0184-46AB-9753-472150AB4AFC}" destId="{1A61A5D4-EBC1-4EB8-8317-E8B0350D11C8}" srcOrd="1" destOrd="0" presId="urn:microsoft.com/office/officeart/2005/8/layout/venn1"/>
    <dgm:cxn modelId="{3DBFA658-BA1E-4A05-B61A-5E5B5A22667C}" type="presParOf" srcId="{67E76F65-0184-46AB-9753-472150AB4AFC}" destId="{4FC76846-B2BB-4504-A19D-3A68C1D9E8D7}" srcOrd="2" destOrd="0" presId="urn:microsoft.com/office/officeart/2005/8/layout/venn1"/>
    <dgm:cxn modelId="{AFBEFE7D-45EC-4CD6-BA62-59D6846D006F}" type="presParOf" srcId="{67E76F65-0184-46AB-9753-472150AB4AFC}" destId="{625CF29E-02D2-4EE4-A3DE-3B92626254ED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EF5550-3147-4BFF-97A2-1BF449F8CC3E}">
      <dsp:nvSpPr>
        <dsp:cNvPr id="0" name=""/>
        <dsp:cNvSpPr/>
      </dsp:nvSpPr>
      <dsp:spPr>
        <a:xfrm rot="16200000">
          <a:off x="-729574" y="801581"/>
          <a:ext cx="5832648" cy="4229485"/>
        </a:xfrm>
        <a:prstGeom prst="flowChartManualOperation">
          <a:avLst/>
        </a:prstGeom>
        <a:gradFill rotWithShape="0">
          <a:gsLst>
            <a:gs pos="0">
              <a:schemeClr val="accent4">
                <a:alpha val="9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4">
                <a:alpha val="9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0" tIns="0" rIns="203200" bIns="0" numCol="1" spcCol="1270" anchor="t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 dirty="0">
            <a:solidFill>
              <a:schemeClr val="tx1"/>
            </a:solidFill>
          </a:endParaRP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3200" kern="1200" dirty="0">
              <a:solidFill>
                <a:schemeClr val="tx1"/>
              </a:solidFill>
            </a:rPr>
            <a:t>ΑΚΟΥΕΙ</a:t>
          </a:r>
          <a:endParaRPr lang="en-US" sz="3200" kern="1200" dirty="0">
            <a:solidFill>
              <a:schemeClr val="tx1"/>
            </a:solidFill>
          </a:endParaRP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3200" kern="1200" dirty="0">
              <a:solidFill>
                <a:schemeClr val="tx1"/>
              </a:solidFill>
            </a:rPr>
            <a:t>ΣΥΜΒΟΥΛΕΥΕΙ</a:t>
          </a:r>
          <a:endParaRPr lang="en-US" sz="3200" kern="1200" dirty="0">
            <a:solidFill>
              <a:schemeClr val="tx1"/>
            </a:solidFill>
          </a:endParaRP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3200" kern="1200" dirty="0">
              <a:solidFill>
                <a:schemeClr val="tx1"/>
              </a:solidFill>
            </a:rPr>
            <a:t>ΠΡΟΒΛΗΜΑΤΙΖΕΙ</a:t>
          </a:r>
          <a:endParaRPr lang="en-US" sz="3200" kern="1200" dirty="0">
            <a:solidFill>
              <a:schemeClr val="tx1"/>
            </a:solidFill>
          </a:endParaRP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3200" kern="1200" dirty="0">
              <a:solidFill>
                <a:schemeClr val="tx1"/>
              </a:solidFill>
            </a:rPr>
            <a:t>ΒΟΗΘΑ</a:t>
          </a:r>
          <a:endParaRPr lang="en-US" sz="3200" kern="1200" dirty="0">
            <a:solidFill>
              <a:schemeClr val="tx1"/>
            </a:solidFill>
          </a:endParaRP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3200" kern="1200" dirty="0">
              <a:solidFill>
                <a:schemeClr val="tx1"/>
              </a:solidFill>
            </a:rPr>
            <a:t>ΣΤΗΡΙΖΕΙ</a:t>
          </a:r>
          <a:endParaRPr lang="en-US" sz="3200" kern="1200" dirty="0">
            <a:solidFill>
              <a:schemeClr val="tx1"/>
            </a:solidFill>
          </a:endParaRP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3200" kern="1200" dirty="0">
              <a:solidFill>
                <a:schemeClr val="tx1"/>
              </a:solidFill>
            </a:rPr>
            <a:t>ΕΝΘΑΡΡΥΝΕΙ</a:t>
          </a:r>
          <a:endParaRPr lang="en-US" sz="3200" kern="1200" dirty="0">
            <a:solidFill>
              <a:schemeClr val="tx1"/>
            </a:solidFill>
          </a:endParaRPr>
        </a:p>
      </dsp:txBody>
      <dsp:txXfrm rot="5400000">
        <a:off x="72008" y="1166529"/>
        <a:ext cx="4229485" cy="3499588"/>
      </dsp:txXfrm>
    </dsp:sp>
    <dsp:sp modelId="{1C042E7C-5BEB-48BD-A558-21D6C67BA57A}">
      <dsp:nvSpPr>
        <dsp:cNvPr id="0" name=""/>
        <dsp:cNvSpPr/>
      </dsp:nvSpPr>
      <dsp:spPr>
        <a:xfrm rot="16200000">
          <a:off x="3749512" y="801581"/>
          <a:ext cx="5832648" cy="4229485"/>
        </a:xfrm>
        <a:prstGeom prst="flowChartManualOperation">
          <a:avLst/>
        </a:prstGeom>
        <a:gradFill rotWithShape="0">
          <a:gsLst>
            <a:gs pos="0">
              <a:schemeClr val="accent4">
                <a:alpha val="90000"/>
                <a:hueOff val="0"/>
                <a:satOff val="0"/>
                <a:lumOff val="0"/>
                <a:alphaOff val="-40000"/>
                <a:lumMod val="95000"/>
              </a:schemeClr>
            </a:gs>
            <a:gs pos="100000">
              <a:schemeClr val="accent4">
                <a:alpha val="90000"/>
                <a:hueOff val="0"/>
                <a:satOff val="0"/>
                <a:lumOff val="0"/>
                <a:alphaOff val="-4000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0" tIns="0" rIns="203200" bIns="0" numCol="1" spcCol="1270" anchor="t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 dirty="0">
            <a:solidFill>
              <a:schemeClr val="tx1"/>
            </a:solidFill>
          </a:endParaRP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3200" b="0" kern="1200" dirty="0">
              <a:solidFill>
                <a:schemeClr val="tx1"/>
              </a:solidFill>
            </a:rPr>
            <a:t>ΔΕΝ ΚΑΤΕΥΘΥΝΕΙ</a:t>
          </a:r>
          <a:endParaRPr lang="en-US" sz="3200" b="0" kern="1200" dirty="0">
            <a:solidFill>
              <a:schemeClr val="tx1"/>
            </a:solidFill>
          </a:endParaRP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3200" b="0" kern="1200" dirty="0">
              <a:solidFill>
                <a:schemeClr val="tx1"/>
              </a:solidFill>
            </a:rPr>
            <a:t>ΔΕΝ ΑΠΟΦΑΣΙΖΕΙ ΓΙΑ ΤΟΝ ΜΑΘΗΤΗ</a:t>
          </a:r>
          <a:endParaRPr lang="en-US" sz="3200" b="0" kern="1200" dirty="0">
            <a:solidFill>
              <a:schemeClr val="tx1"/>
            </a:solidFill>
          </a:endParaRP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3200" b="0" kern="1200" dirty="0">
              <a:solidFill>
                <a:schemeClr val="tx1"/>
              </a:solidFill>
            </a:rPr>
            <a:t>ΔΕΝ ΔΙΝΕΙ ΕΤΟΙΜΕΣ ΛΥΣΕΙΣ</a:t>
          </a:r>
          <a:endParaRPr lang="en-US" sz="3200" b="0" kern="1200" dirty="0">
            <a:solidFill>
              <a:schemeClr val="tx1"/>
            </a:solidFill>
          </a:endParaRPr>
        </a:p>
      </dsp:txBody>
      <dsp:txXfrm rot="5400000">
        <a:off x="4551094" y="1166529"/>
        <a:ext cx="4229485" cy="34995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3FC33B-F805-47C7-9304-8CD09E9118F6}">
      <dsp:nvSpPr>
        <dsp:cNvPr id="0" name=""/>
        <dsp:cNvSpPr/>
      </dsp:nvSpPr>
      <dsp:spPr>
        <a:xfrm>
          <a:off x="1" y="1000700"/>
          <a:ext cx="2661061" cy="231793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tx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b="1" kern="1200" dirty="0">
              <a:solidFill>
                <a:srgbClr val="0000FF"/>
              </a:solidFill>
            </a:rPr>
            <a:t>ΟΙΚΟΓΕΝΕΙΑ</a:t>
          </a:r>
          <a:endParaRPr lang="en-GB" sz="2000" b="1" kern="1200" dirty="0">
            <a:solidFill>
              <a:srgbClr val="0000FF"/>
            </a:solidFill>
          </a:endParaRPr>
        </a:p>
      </dsp:txBody>
      <dsp:txXfrm>
        <a:off x="371590" y="1274035"/>
        <a:ext cx="1534305" cy="1771268"/>
      </dsp:txXfrm>
    </dsp:sp>
    <dsp:sp modelId="{4FC76846-B2BB-4504-A19D-3A68C1D9E8D7}">
      <dsp:nvSpPr>
        <dsp:cNvPr id="0" name=""/>
        <dsp:cNvSpPr/>
      </dsp:nvSpPr>
      <dsp:spPr>
        <a:xfrm>
          <a:off x="1756049" y="843752"/>
          <a:ext cx="2405300" cy="248941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tx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b="1" kern="1200" dirty="0">
              <a:solidFill>
                <a:srgbClr val="0000FF"/>
              </a:solidFill>
            </a:rPr>
            <a:t>ΣΧΟΛΕΙΟ</a:t>
          </a:r>
          <a:endParaRPr lang="en-GB" sz="1800" b="1" kern="1200" dirty="0">
            <a:solidFill>
              <a:srgbClr val="0000FF"/>
            </a:solidFill>
          </a:endParaRPr>
        </a:p>
      </dsp:txBody>
      <dsp:txXfrm>
        <a:off x="2438634" y="1137308"/>
        <a:ext cx="1386839" cy="19023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3B78F9-268D-4426-9F26-D67065781D2D}" type="datetimeFigureOut">
              <a:rPr lang="el-GR" smtClean="0"/>
              <a:pPr/>
              <a:t>19/10/2023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446535-7DBB-4A98-843A-F0287E434FE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61867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032746-35D4-4225-A13F-37C375E4678C}" type="slidenum">
              <a:rPr lang="el-GR" smtClean="0"/>
              <a:pPr/>
              <a:t>2</a:t>
            </a:fld>
            <a:endParaRPr lang="el-GR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CFF73-AC25-4FF3-A4CA-84A327BE9BF5}" type="datetimeFigureOut">
              <a:rPr lang="el-GR" smtClean="0"/>
              <a:pPr/>
              <a:t>19/10/2023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3599B-8ACD-493E-B74B-0A23A0298EC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CFF73-AC25-4FF3-A4CA-84A327BE9BF5}" type="datetimeFigureOut">
              <a:rPr lang="el-GR" smtClean="0"/>
              <a:pPr/>
              <a:t>19/10/2023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3599B-8ACD-493E-B74B-0A23A0298EC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CFF73-AC25-4FF3-A4CA-84A327BE9BF5}" type="datetimeFigureOut">
              <a:rPr lang="el-GR" smtClean="0"/>
              <a:pPr/>
              <a:t>19/10/2023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3599B-8ACD-493E-B74B-0A23A0298EC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CFF73-AC25-4FF3-A4CA-84A327BE9BF5}" type="datetimeFigureOut">
              <a:rPr lang="el-GR" smtClean="0"/>
              <a:pPr/>
              <a:t>19/10/2023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3599B-8ACD-493E-B74B-0A23A0298EC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CFF73-AC25-4FF3-A4CA-84A327BE9BF5}" type="datetimeFigureOut">
              <a:rPr lang="el-GR" smtClean="0"/>
              <a:pPr/>
              <a:t>19/10/2023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3599B-8ACD-493E-B74B-0A23A0298EC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CFF73-AC25-4FF3-A4CA-84A327BE9BF5}" type="datetimeFigureOut">
              <a:rPr lang="el-GR" smtClean="0"/>
              <a:pPr/>
              <a:t>19/10/2023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3599B-8ACD-493E-B74B-0A23A0298EC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CFF73-AC25-4FF3-A4CA-84A327BE9BF5}" type="datetimeFigureOut">
              <a:rPr lang="el-GR" smtClean="0"/>
              <a:pPr/>
              <a:t>19/10/2023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3599B-8ACD-493E-B74B-0A23A0298EC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CFF73-AC25-4FF3-A4CA-84A327BE9BF5}" type="datetimeFigureOut">
              <a:rPr lang="el-GR" smtClean="0"/>
              <a:pPr/>
              <a:t>19/10/2023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3599B-8ACD-493E-B74B-0A23A0298EC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CFF73-AC25-4FF3-A4CA-84A327BE9BF5}" type="datetimeFigureOut">
              <a:rPr lang="el-GR" smtClean="0"/>
              <a:pPr/>
              <a:t>19/10/2023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3599B-8ACD-493E-B74B-0A23A0298EC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CFF73-AC25-4FF3-A4CA-84A327BE9BF5}" type="datetimeFigureOut">
              <a:rPr lang="el-GR" smtClean="0"/>
              <a:pPr/>
              <a:t>19/10/2023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3599B-8ACD-493E-B74B-0A23A0298EC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CFF73-AC25-4FF3-A4CA-84A327BE9BF5}" type="datetimeFigureOut">
              <a:rPr lang="el-GR" smtClean="0"/>
              <a:pPr/>
              <a:t>19/10/2023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3599B-8ACD-493E-B74B-0A23A0298EC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-31576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E0CFF73-AC25-4FF3-A4CA-84A327BE9BF5}" type="datetimeFigureOut">
              <a:rPr lang="el-GR" smtClean="0"/>
              <a:pPr/>
              <a:t>19/10/2023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CB3599B-8ACD-493E-B74B-0A23A0298EC5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5" r:id="rId1"/>
    <p:sldLayoutId id="2147484106" r:id="rId2"/>
    <p:sldLayoutId id="2147484107" r:id="rId3"/>
    <p:sldLayoutId id="2147484108" r:id="rId4"/>
    <p:sldLayoutId id="2147484109" r:id="rId5"/>
    <p:sldLayoutId id="2147484110" r:id="rId6"/>
    <p:sldLayoutId id="2147484111" r:id="rId7"/>
    <p:sldLayoutId id="2147484112" r:id="rId8"/>
    <p:sldLayoutId id="2147484113" r:id="rId9"/>
    <p:sldLayoutId id="2147484114" r:id="rId10"/>
    <p:sldLayoutId id="2147484115" r:id="rId11"/>
  </p:sldLayoutIdLst>
  <p:txStyles>
    <p:titleStyle>
      <a:lvl1pPr marL="0" indent="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None/>
        <a:defRPr lang="en-US" sz="4600" b="1" i="0" kern="1200" baseline="0" dirty="0"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445224"/>
            <a:ext cx="6400800" cy="1129680"/>
          </a:xfrm>
        </p:spPr>
        <p:txBody>
          <a:bodyPr>
            <a:normAutofit/>
          </a:bodyPr>
          <a:lstStyle/>
          <a:p>
            <a:pPr algn="ctr"/>
            <a:r>
              <a:rPr lang="el-GR" sz="6000" b="1" dirty="0">
                <a:solidFill>
                  <a:schemeClr val="tx1"/>
                </a:solidFill>
              </a:rPr>
              <a:t> </a:t>
            </a:r>
            <a:r>
              <a:rPr lang="el-GR" sz="6000" b="1" dirty="0">
                <a:solidFill>
                  <a:schemeClr val="accent6"/>
                </a:solidFill>
              </a:rPr>
              <a:t>(ΥΣΕΑ)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9592" y="764704"/>
            <a:ext cx="7344816" cy="4320480"/>
          </a:xfrm>
        </p:spPr>
        <p:txBody>
          <a:bodyPr>
            <a:noAutofit/>
          </a:bodyPr>
          <a:lstStyle/>
          <a:p>
            <a:pPr marL="182880" indent="0" algn="ctr"/>
            <a:r>
              <a:rPr lang="el-GR" sz="5400" dirty="0">
                <a:solidFill>
                  <a:schemeClr val="accent1">
                    <a:lumMod val="75000"/>
                  </a:schemeClr>
                </a:solidFill>
              </a:rPr>
              <a:t>ΥΠΗΡΕΣΙΑ ΣΥΜΒΟΥΛΕΥΤΙΚΗΣ</a:t>
            </a:r>
            <a:br>
              <a:rPr lang="en-US" sz="54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l-GR" dirty="0">
                <a:solidFill>
                  <a:schemeClr val="accent1">
                    <a:lumMod val="75000"/>
                  </a:schemeClr>
                </a:solidFill>
              </a:rPr>
              <a:t>ΚΑΙ </a:t>
            </a:r>
            <a:br>
              <a:rPr lang="en-US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l-GR" dirty="0">
                <a:solidFill>
                  <a:schemeClr val="accent1">
                    <a:lumMod val="75000"/>
                  </a:schemeClr>
                </a:solidFill>
              </a:rPr>
              <a:t>ΕΠΑΓΓΕΛΜΑΤΙΚΗΣ ΑΓΩΓΗΣ</a:t>
            </a:r>
            <a:br>
              <a:rPr lang="en-US" sz="5400" dirty="0"/>
            </a:br>
            <a:endParaRPr lang="el-GR" sz="5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/>
              <a:t>Η οικογένεια και το σχολείο αποτελούν δύο ζωντανά ψυχοκοινωνικά συστήματα</a:t>
            </a:r>
          </a:p>
          <a:p>
            <a:r>
              <a:rPr lang="el-GR" dirty="0"/>
              <a:t>Οικογένεια αποτελείται από τους γονείς/συζύγους παιδιά/αδέλφια</a:t>
            </a:r>
          </a:p>
          <a:p>
            <a:r>
              <a:rPr lang="el-GR" dirty="0"/>
              <a:t>Σχολείο από τον Διευθυντή, Εκπαιδευτικούς , Μαθητές.</a:t>
            </a:r>
          </a:p>
          <a:p>
            <a:r>
              <a:rPr lang="el-GR" dirty="0"/>
              <a:t>Μεταξύ τους υπάρχει αλληλεπίδραση και αλληλεξάρτηση. Κάθε αλλαγή που συμβαίνει σε ένα μέλος, είτε της οικογένειας είτε του σχολείου, επηρεάζει άμεσα ή έμμεσα τα και υπόλοιπα μέλη.</a:t>
            </a:r>
          </a:p>
          <a:p>
            <a:r>
              <a:rPr lang="el-GR" dirty="0"/>
              <a:t>Για την ομαλή λειτουργία των δύο συστημάτων (οικογένειας και σχολείου) πρέπει να υπάρχει συνεργασία μεταξύ όλων των μελών.</a:t>
            </a:r>
          </a:p>
        </p:txBody>
      </p:sp>
    </p:spTree>
    <p:extLst>
      <p:ext uri="{BB962C8B-B14F-4D97-AF65-F5344CB8AC3E}">
        <p14:creationId xmlns:p14="http://schemas.microsoft.com/office/powerpoint/2010/main" val="2790175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704850"/>
            <a:ext cx="8229600" cy="1143000"/>
          </a:xfrm>
        </p:spPr>
        <p:txBody>
          <a:bodyPr anchorCtr="0">
            <a:normAutofit fontScale="90000"/>
          </a:bodyPr>
          <a:lstStyle/>
          <a:p>
            <a:pPr algn="ctr">
              <a:defRPr/>
            </a:pPr>
            <a:r>
              <a:rPr lang="el-GR" sz="4000" b="1" dirty="0">
                <a:solidFill>
                  <a:schemeClr val="tx1"/>
                </a:solidFill>
              </a:rPr>
              <a:t> </a:t>
            </a:r>
            <a:r>
              <a:rPr lang="el-GR" sz="4000" dirty="0">
                <a:solidFill>
                  <a:schemeClr val="accent1"/>
                </a:solidFill>
              </a:rPr>
              <a:t>Ο Καθηγητής/</a:t>
            </a:r>
            <a:r>
              <a:rPr lang="el-GR" sz="4000" dirty="0" err="1">
                <a:solidFill>
                  <a:schemeClr val="accent1"/>
                </a:solidFill>
              </a:rPr>
              <a:t>τρια</a:t>
            </a:r>
            <a:r>
              <a:rPr lang="el-GR" sz="4000" dirty="0">
                <a:solidFill>
                  <a:schemeClr val="accent1"/>
                </a:solidFill>
              </a:rPr>
              <a:t> ΣΕΑ (Σύμβουλος) προσφέρει Συμβουλευτική Στήριξη: </a:t>
            </a:r>
            <a:endParaRPr lang="en-US" sz="4000" dirty="0">
              <a:solidFill>
                <a:schemeClr val="accent1"/>
              </a:solidFill>
            </a:endParaRP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4571999" y="2617537"/>
            <a:ext cx="4105275" cy="156966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el-GR" sz="3200" b="1" dirty="0">
                <a:solidFill>
                  <a:schemeClr val="bg1"/>
                </a:solidFill>
                <a:latin typeface="Arial" charset="0"/>
              </a:rPr>
              <a:t>Εκπαιδευτικές και Επαγγελματικές Επιλογές</a:t>
            </a:r>
            <a:endParaRPr lang="en-US" sz="32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9459" name="Text Box 10"/>
          <p:cNvSpPr txBox="1">
            <a:spLocks noChangeArrowheads="1"/>
          </p:cNvSpPr>
          <p:nvPr/>
        </p:nvSpPr>
        <p:spPr bwMode="auto">
          <a:xfrm>
            <a:off x="323850" y="2636912"/>
            <a:ext cx="3744913" cy="255454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l-GR" sz="3200" b="1" dirty="0">
                <a:solidFill>
                  <a:schemeClr val="bg1"/>
                </a:solidFill>
                <a:latin typeface="Arial" charset="0"/>
              </a:rPr>
              <a:t>Διαχείριση προσωπικών, μαθησιακών, συναισθηματικών θεμάτων</a:t>
            </a:r>
            <a:endParaRPr lang="en-US" sz="32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9460" name="Line 11"/>
          <p:cNvSpPr>
            <a:spLocks noChangeShapeType="1"/>
          </p:cNvSpPr>
          <p:nvPr/>
        </p:nvSpPr>
        <p:spPr bwMode="auto">
          <a:xfrm flipH="1">
            <a:off x="2915816" y="1844824"/>
            <a:ext cx="792162" cy="720725"/>
          </a:xfrm>
          <a:prstGeom prst="line">
            <a:avLst/>
          </a:prstGeom>
          <a:noFill/>
          <a:ln w="76200">
            <a:solidFill>
              <a:schemeClr val="accent5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19461" name="Line 13"/>
          <p:cNvSpPr>
            <a:spLocks noChangeShapeType="1"/>
          </p:cNvSpPr>
          <p:nvPr/>
        </p:nvSpPr>
        <p:spPr bwMode="auto">
          <a:xfrm>
            <a:off x="5004048" y="1916832"/>
            <a:ext cx="864096" cy="504056"/>
          </a:xfrm>
          <a:prstGeom prst="line">
            <a:avLst/>
          </a:prstGeom>
          <a:noFill/>
          <a:ln w="76200">
            <a:solidFill>
              <a:schemeClr val="accent5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pic>
        <p:nvPicPr>
          <p:cNvPr id="8199" name="Picture 9" descr="σεαοφφιψε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CFEFC"/>
              </a:clrFrom>
              <a:clrTo>
                <a:srgbClr val="FCFEFC">
                  <a:alpha val="0"/>
                </a:srgbClr>
              </a:clrTo>
            </a:clrChange>
          </a:blip>
          <a:srcRect b="6800"/>
          <a:stretch/>
        </p:blipFill>
        <p:spPr bwMode="auto">
          <a:xfrm>
            <a:off x="6444208" y="4325519"/>
            <a:ext cx="2698598" cy="2559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936104"/>
          </a:xfrm>
          <a:ln>
            <a:noFill/>
          </a:ln>
        </p:spPr>
        <p:txBody>
          <a:bodyPr>
            <a:normAutofit/>
          </a:bodyPr>
          <a:lstStyle/>
          <a:p>
            <a:pPr algn="ctr"/>
            <a:r>
              <a:rPr lang="el-GR" sz="48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ΣΤΟΧΟΙ ΤΗΣ ΥΣΕΑ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79512" y="1268760"/>
            <a:ext cx="8784976" cy="568863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l-GR" sz="3400" dirty="0"/>
              <a:t>ΑΥΤΟΓΝΩΣΙΑ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sz="3400" dirty="0"/>
              <a:t>ΑΥΤΟΑΠΟΔΟΧΗ/ΑΥΤΟΠΕΠΟΙΘΗΣΗ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sz="3400" dirty="0"/>
              <a:t>ΑΥΤΟΠΡΑΓΜΑΤΩΣΗ (καλύτερη εκδοχή του εαυτού τους)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sz="3400" dirty="0"/>
              <a:t>ΠΡΟΣΑΡΜΟΓΗ ΣΤΟ ΣΧΟΛΙΚΟ ΚΑΙ </a:t>
            </a:r>
            <a:r>
              <a:rPr lang="en-US" sz="3400" dirty="0"/>
              <a:t> </a:t>
            </a:r>
          </a:p>
          <a:p>
            <a:pPr marL="45720" indent="0">
              <a:buNone/>
            </a:pPr>
            <a:r>
              <a:rPr lang="en-US" sz="3400" dirty="0"/>
              <a:t>    </a:t>
            </a:r>
            <a:r>
              <a:rPr lang="el-GR" sz="3400" dirty="0"/>
              <a:t>ΚΟΙΝΩΝΙΚΟ ΠΕΡΙΒΑΛΛΟΝ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sz="3400" dirty="0"/>
              <a:t>ΛΗΨΗ ΚΑΤΑΛΛΗΛΩΝ ΠΡΟΣΩΠΙΚΩΝ ΚΑΙ</a:t>
            </a:r>
            <a:endParaRPr lang="en-US" sz="3400" dirty="0"/>
          </a:p>
          <a:p>
            <a:pPr marL="45720" indent="0">
              <a:buNone/>
            </a:pPr>
            <a:r>
              <a:rPr lang="en-US" sz="3400" dirty="0"/>
              <a:t>    </a:t>
            </a:r>
            <a:r>
              <a:rPr lang="el-GR" sz="3400" dirty="0"/>
              <a:t>ΕΚΠΑΙΔΕΥΤΙΚΩΝ</a:t>
            </a:r>
            <a:r>
              <a:rPr lang="en-US" sz="3400" dirty="0"/>
              <a:t> </a:t>
            </a:r>
            <a:r>
              <a:rPr lang="el-GR" sz="3400" dirty="0"/>
              <a:t>ΕΠΙΛΟΓΩΝ/ΑΠΟΦΑΣΕΩΝ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1584176"/>
          </a:xfrm>
        </p:spPr>
        <p:txBody>
          <a:bodyPr/>
          <a:lstStyle/>
          <a:p>
            <a:pPr algn="ctr"/>
            <a:r>
              <a:rPr lang="en-US" sz="48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</a:t>
            </a:r>
            <a:r>
              <a:rPr lang="el-GR" sz="48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/Η </a:t>
            </a:r>
            <a:r>
              <a:rPr lang="en-US" sz="48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l-GR" sz="48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ΣΥΜΒΟΥΛΟΣ  </a:t>
            </a:r>
            <a:br>
              <a:rPr lang="en-US" sz="48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el-GR" sz="48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ΣΥΝΕΡΓΑΖΕΤΑΙ  ΜΕ</a:t>
            </a:r>
            <a:r>
              <a:rPr lang="en-US" sz="48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39552" y="2132856"/>
            <a:ext cx="8928992" cy="453650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600" dirty="0"/>
              <a:t> </a:t>
            </a:r>
            <a:r>
              <a:rPr lang="el-GR" sz="3600" dirty="0"/>
              <a:t>Διεύθυνση του σχολείου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dirty="0"/>
              <a:t> </a:t>
            </a:r>
            <a:r>
              <a:rPr lang="el-GR" sz="3600" dirty="0"/>
              <a:t>Καθηγητές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dirty="0"/>
              <a:t> </a:t>
            </a:r>
            <a:r>
              <a:rPr lang="el-GR" sz="3600" dirty="0"/>
              <a:t>Οικογένεια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dirty="0"/>
              <a:t> </a:t>
            </a:r>
            <a:r>
              <a:rPr lang="el-GR" sz="3600" dirty="0"/>
              <a:t>Εκπαιδευτικό Ψυχολόγο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dirty="0"/>
              <a:t> </a:t>
            </a:r>
            <a:r>
              <a:rPr lang="el-GR" sz="3600" dirty="0"/>
              <a:t>Κοινωνικό Λειτουργό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dirty="0"/>
              <a:t> </a:t>
            </a:r>
            <a:r>
              <a:rPr lang="el-GR" sz="3600" dirty="0"/>
              <a:t>Κλινικό Ψυχολόγο</a:t>
            </a:r>
          </a:p>
          <a:p>
            <a:pPr>
              <a:buFont typeface="Wingdings" panose="05000000000000000000" pitchFamily="2" charset="2"/>
              <a:buChar char="Ø"/>
            </a:pPr>
            <a:endParaRPr lang="el-GR" dirty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54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Diagram 17"/>
          <p:cNvGraphicFramePr/>
          <p:nvPr>
            <p:extLst>
              <p:ext uri="{D42A27DB-BD31-4B8C-83A1-F6EECF244321}">
                <p14:modId xmlns:p14="http://schemas.microsoft.com/office/powerpoint/2010/main" val="3121430768"/>
              </p:ext>
            </p:extLst>
          </p:nvPr>
        </p:nvGraphicFramePr>
        <p:xfrm>
          <a:off x="179512" y="908720"/>
          <a:ext cx="8784976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107504" y="0"/>
            <a:ext cx="8126288" cy="1143000"/>
          </a:xfrm>
          <a:ln>
            <a:noFill/>
          </a:ln>
        </p:spPr>
        <p:txBody>
          <a:bodyPr>
            <a:normAutofit/>
          </a:bodyPr>
          <a:lstStyle/>
          <a:p>
            <a:pPr algn="ctr"/>
            <a:r>
              <a:rPr lang="el-GR" sz="44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Ο ΡΟΛΟΣ ΤΟΥ ΣΥΜΒΟΥΛΟΥ</a:t>
            </a:r>
            <a:r>
              <a:rPr lang="en-US" sz="44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endParaRPr lang="el-GR" sz="53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32997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8136904" cy="1584176"/>
          </a:xfrm>
        </p:spPr>
        <p:txBody>
          <a:bodyPr>
            <a:normAutofit fontScale="90000"/>
          </a:bodyPr>
          <a:lstStyle/>
          <a:p>
            <a:pPr marL="228600" lvl="0" indent="-182880" algn="ctr">
              <a:spcBef>
                <a:spcPct val="20000"/>
              </a:spcBef>
              <a:spcAft>
                <a:spcPts val="300"/>
              </a:spcAft>
            </a:pPr>
            <a:r>
              <a:rPr lang="el-GR" sz="3100"/>
              <a:t>Οικογένεια </a:t>
            </a:r>
            <a:r>
              <a:rPr lang="el-GR" sz="3100" dirty="0"/>
              <a:t>και Σχολείο αποτελούν δύο ζωντανά ψυχοκοινωνικά συστήματα</a:t>
            </a:r>
            <a:br>
              <a:rPr lang="el-GR" sz="2200" b="0" dirty="0">
                <a:solidFill>
                  <a:schemeClr val="accent1"/>
                </a:solidFill>
                <a:ea typeface="+mn-ea"/>
                <a:cs typeface="+mn-cs"/>
              </a:rPr>
            </a:br>
            <a:br>
              <a:rPr lang="el-GR" dirty="0"/>
            </a:br>
            <a:br>
              <a:rPr lang="el-GR" dirty="0"/>
            </a:br>
            <a:br>
              <a:rPr lang="el-GR" dirty="0"/>
            </a:br>
            <a:br>
              <a:rPr lang="el-GR" dirty="0"/>
            </a:br>
            <a:br>
              <a:rPr lang="el-GR" dirty="0"/>
            </a:br>
            <a:br>
              <a:rPr lang="el-GR" dirty="0"/>
            </a:br>
            <a:br>
              <a:rPr lang="el-GR" dirty="0">
                <a:solidFill>
                  <a:srgbClr val="7030A0"/>
                </a:solidFill>
              </a:rPr>
            </a:br>
            <a:br>
              <a:rPr lang="el-GR" sz="2200" dirty="0">
                <a:solidFill>
                  <a:srgbClr val="7030A0"/>
                </a:solidFill>
              </a:rPr>
            </a:br>
            <a:br>
              <a:rPr lang="en-US" dirty="0">
                <a:solidFill>
                  <a:srgbClr val="7030A0"/>
                </a:solidFill>
              </a:rPr>
            </a:br>
            <a:br>
              <a:rPr lang="el-GR" sz="2800" dirty="0">
                <a:solidFill>
                  <a:srgbClr val="7030A0"/>
                </a:solidFill>
              </a:rPr>
            </a:b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412431052"/>
              </p:ext>
            </p:extLst>
          </p:nvPr>
        </p:nvGraphicFramePr>
        <p:xfrm>
          <a:off x="4572000" y="1600201"/>
          <a:ext cx="4176464" cy="42050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Oval 3"/>
          <p:cNvSpPr/>
          <p:nvPr/>
        </p:nvSpPr>
        <p:spPr>
          <a:xfrm>
            <a:off x="611560" y="1700808"/>
            <a:ext cx="2952328" cy="18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dirty="0">
                <a:solidFill>
                  <a:schemeClr val="accent5"/>
                </a:solidFill>
              </a:rPr>
              <a:t>ΟΙΚΟΓΕΝΕΙΑ</a:t>
            </a:r>
            <a:r>
              <a:rPr lang="el-GR" sz="2000" dirty="0"/>
              <a:t>ΓΟΝΕΙΣ ΠΑΙΔΙΑ/ΑΔΕΛΦΙΑ</a:t>
            </a:r>
            <a:endParaRPr lang="en-GB" sz="2000" dirty="0"/>
          </a:p>
        </p:txBody>
      </p:sp>
      <p:sp>
        <p:nvSpPr>
          <p:cNvPr id="5" name="Oval 4"/>
          <p:cNvSpPr/>
          <p:nvPr/>
        </p:nvSpPr>
        <p:spPr>
          <a:xfrm>
            <a:off x="683568" y="3933056"/>
            <a:ext cx="2880320" cy="20882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dirty="0">
                <a:solidFill>
                  <a:schemeClr val="accent5"/>
                </a:solidFill>
              </a:rPr>
              <a:t>ΣΧΟΛΕΙΟ</a:t>
            </a:r>
          </a:p>
          <a:p>
            <a:pPr algn="ctr"/>
            <a:r>
              <a:rPr lang="el-GR" sz="2000" dirty="0"/>
              <a:t>ΔΙΕΥΘΥΝΤΗ ΚΑΘΗΓΗΤΕΣ</a:t>
            </a:r>
          </a:p>
          <a:p>
            <a:pPr algn="ctr"/>
            <a:r>
              <a:rPr lang="el-GR" sz="2000" dirty="0"/>
              <a:t>ΜΑΘΗΤΕΣ</a:t>
            </a:r>
            <a:endParaRPr lang="en-GB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3801" y="4155274"/>
            <a:ext cx="2377994" cy="522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3082448"/>
            <a:ext cx="2113494" cy="49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9882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83567" y="692696"/>
            <a:ext cx="7272809" cy="3369528"/>
          </a:xfrm>
        </p:spPr>
        <p:txBody>
          <a:bodyPr>
            <a:normAutofit/>
          </a:bodyPr>
          <a:lstStyle/>
          <a:p>
            <a:r>
              <a:rPr lang="el-GR" dirty="0"/>
              <a:t>Για την ομαλή λειτουργία των δύο συστημάτων (οικογένειας και σχολείου) και για να είναι αποτελεσματική η οποιαδήποτε παρέμβαση πρέπει να υπάρχει συνεργασία μεταξύ όλων των μελών.</a:t>
            </a:r>
          </a:p>
        </p:txBody>
      </p:sp>
      <p:pic>
        <p:nvPicPr>
          <p:cNvPr id="4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3428999"/>
            <a:ext cx="3274167" cy="2232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12828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79512" y="764704"/>
            <a:ext cx="8784977" cy="2952328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endParaRPr lang="el-GR" sz="4400" b="1" dirty="0"/>
          </a:p>
          <a:p>
            <a:pPr marL="45720" indent="0" algn="ctr">
              <a:buNone/>
            </a:pPr>
            <a:endParaRPr lang="el-GR" sz="4400" b="1" dirty="0"/>
          </a:p>
          <a:p>
            <a:pPr marL="45720" indent="0" algn="ctr">
              <a:buNone/>
            </a:pPr>
            <a:r>
              <a:rPr lang="el-GR" sz="4400" b="1" dirty="0">
                <a:solidFill>
                  <a:schemeClr val="accent1"/>
                </a:solidFill>
              </a:rPr>
              <a:t>Ευχαριστώ για την προσοχή σας!</a:t>
            </a:r>
            <a:endParaRPr lang="en-US" sz="44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1327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82231539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819</TotalTime>
  <Words>259</Words>
  <Application>Microsoft Office PowerPoint</Application>
  <PresentationFormat>On-screen Show (4:3)</PresentationFormat>
  <Paragraphs>47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Georgia</vt:lpstr>
      <vt:lpstr>Trebuchet MS</vt:lpstr>
      <vt:lpstr>Wingdings</vt:lpstr>
      <vt:lpstr>Slipstream</vt:lpstr>
      <vt:lpstr>ΥΠΗΡΕΣΙΑ ΣΥΜΒΟΥΛΕΥΤΙΚΗΣ ΚΑΙ  ΕΠΑΓΓΕΛΜΑΤΙΚΗΣ ΑΓΩΓΗΣ </vt:lpstr>
      <vt:lpstr> Ο Καθηγητής/τρια ΣΕΑ (Σύμβουλος) προσφέρει Συμβουλευτική Στήριξη: </vt:lpstr>
      <vt:lpstr>ΣΤΟΧΟΙ ΤΗΣ ΥΣΕΑ</vt:lpstr>
      <vt:lpstr>O/Η  ΣΥΜΒΟΥΛΟΣ   ΣΥΝΕΡΓΑΖΕΤΑΙ  ΜΕ:</vt:lpstr>
      <vt:lpstr>Ο ΡΟΛΟΣ ΤΟΥ ΣΥΜΒΟΥΛΟΥ </vt:lpstr>
      <vt:lpstr>Οικογένεια και Σχολείο αποτελούν δύο ζωντανά ψυχοκοινωνικά συστήματα          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ΥΠΗΡΕΣΙΑ ΣΥΜΒΟΥΛΕΥΤΙΚΗΣ ΚΑΙ ΕΠΑΓΓΕΛΜΑΤΙΚΗΣ ΑΓΩΓΗΣ</dc:title>
  <dc:creator>user</dc:creator>
  <cp:lastModifiedBy>Soteris Markides</cp:lastModifiedBy>
  <cp:revision>98</cp:revision>
  <cp:lastPrinted>2023-10-05T10:06:18Z</cp:lastPrinted>
  <dcterms:created xsi:type="dcterms:W3CDTF">2013-11-07T10:43:11Z</dcterms:created>
  <dcterms:modified xsi:type="dcterms:W3CDTF">2023-10-19T11:49:46Z</dcterms:modified>
</cp:coreProperties>
</file>