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8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5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0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45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6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69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00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19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426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18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75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0778-F0B1-4E14-8840-889C3C6CD4F8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E656-2613-4D93-9980-4F4D23DB04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8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Ηλεκτρονική Διοίκηση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Για μαθητές/μαθήτριες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7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51"/>
            <a:ext cx="12192000" cy="4776187"/>
          </a:xfrm>
          <a:prstGeom prst="rect">
            <a:avLst/>
          </a:prstGeom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164279" y="1571348"/>
            <a:ext cx="1260629" cy="2840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5362112" y="2951825"/>
            <a:ext cx="541538" cy="29740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3790764" y="2978458"/>
            <a:ext cx="1091953" cy="230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7470558" y="2856390"/>
            <a:ext cx="648070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Action Button: Custom 6">
            <a:hlinkClick r:id="rId7" action="ppaction://hlinksldjump" highlightClick="1"/>
          </p:cNvPr>
          <p:cNvSpPr/>
          <p:nvPr/>
        </p:nvSpPr>
        <p:spPr>
          <a:xfrm>
            <a:off x="6349753" y="2800904"/>
            <a:ext cx="674702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Action Button: Custom 7">
            <a:hlinkClick r:id="rId8" action="ppaction://hlinksldjump" highlightClick="1"/>
          </p:cNvPr>
          <p:cNvSpPr/>
          <p:nvPr/>
        </p:nvSpPr>
        <p:spPr>
          <a:xfrm>
            <a:off x="8240696" y="2856390"/>
            <a:ext cx="648070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5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219"/>
            <a:ext cx="12192000" cy="4731798"/>
          </a:xfrm>
          <a:prstGeom prst="rect">
            <a:avLst/>
          </a:prstGeom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164279" y="1571348"/>
            <a:ext cx="1260629" cy="2840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7470558" y="2831977"/>
            <a:ext cx="648070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8238477" y="2831977"/>
            <a:ext cx="648070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8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112"/>
            <a:ext cx="12192000" cy="526577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332955" y="2175029"/>
            <a:ext cx="1411550" cy="15802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5548544" y="3755254"/>
            <a:ext cx="2707689" cy="39061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2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94" y="1471339"/>
            <a:ext cx="8507012" cy="391532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750206" y="2610035"/>
            <a:ext cx="1917577" cy="75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67783" y="2277979"/>
            <a:ext cx="146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UserName</a:t>
            </a:r>
            <a:endParaRPr lang="el-GR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50206" y="3538660"/>
            <a:ext cx="1917577" cy="27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67783" y="3353994"/>
            <a:ext cx="118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</a:t>
            </a:r>
            <a:endParaRPr lang="el-GR" dirty="0"/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5397623" y="3986074"/>
            <a:ext cx="698377" cy="3551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4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9394" y="443883"/>
            <a:ext cx="11203620" cy="6027938"/>
          </a:xfrm>
          <a:prstGeom prst="rect">
            <a:avLst/>
          </a:prstGeom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4421080" y="630315"/>
            <a:ext cx="736846" cy="2929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3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00830" y="772357"/>
            <a:ext cx="10191565" cy="496261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752730" y="186431"/>
            <a:ext cx="639192" cy="870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031115" y="1127464"/>
            <a:ext cx="1083075" cy="310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4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9192" y="736848"/>
            <a:ext cx="10528917" cy="471404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8114190" y="390617"/>
            <a:ext cx="1109709" cy="7812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3790764" y="2978458"/>
            <a:ext cx="1091953" cy="230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5264458" y="2978458"/>
            <a:ext cx="488272" cy="29740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6063449" y="2858610"/>
            <a:ext cx="621436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7013359" y="2858610"/>
            <a:ext cx="648070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Action Button: Custom 8">
            <a:hlinkClick r:id="rId7" action="ppaction://hlinksldjump" highlightClick="1"/>
          </p:cNvPr>
          <p:cNvSpPr/>
          <p:nvPr/>
        </p:nvSpPr>
        <p:spPr>
          <a:xfrm>
            <a:off x="7661429" y="2883023"/>
            <a:ext cx="648070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8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3480" y="825623"/>
            <a:ext cx="10724225" cy="5051394"/>
          </a:xfrm>
          <a:prstGeom prst="rect">
            <a:avLst/>
          </a:prstGeom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031115" y="1020932"/>
            <a:ext cx="1127464" cy="2840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8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709"/>
            <a:ext cx="12192000" cy="4279037"/>
          </a:xfrm>
          <a:prstGeom prst="rect">
            <a:avLst/>
          </a:prstGeom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910004" y="1571348"/>
            <a:ext cx="1278384" cy="2840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6312024" y="3124941"/>
            <a:ext cx="674702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5353234" y="3213718"/>
            <a:ext cx="488272" cy="29740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8120108" y="3133820"/>
            <a:ext cx="648070" cy="4882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3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91"/>
            <a:ext cx="12192000" cy="5477523"/>
          </a:xfrm>
          <a:prstGeom prst="rect">
            <a:avLst/>
          </a:prstGeom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146524" y="1171853"/>
            <a:ext cx="1278384" cy="2840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4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6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Ηλεκτρονική Διοίκηση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Ηλεκτρονική Διοίκηση</dc:title>
  <dc:creator>User</dc:creator>
  <cp:lastModifiedBy>User</cp:lastModifiedBy>
  <cp:revision>5</cp:revision>
  <dcterms:created xsi:type="dcterms:W3CDTF">2024-10-15T08:28:10Z</dcterms:created>
  <dcterms:modified xsi:type="dcterms:W3CDTF">2024-10-17T06:55:04Z</dcterms:modified>
</cp:coreProperties>
</file>